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C117E-E3DB-46BF-8DD3-EDF2EC135108}"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1975935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C117E-E3DB-46BF-8DD3-EDF2EC135108}"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125348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C117E-E3DB-46BF-8DD3-EDF2EC135108}"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246102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C117E-E3DB-46BF-8DD3-EDF2EC135108}"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224685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C117E-E3DB-46BF-8DD3-EDF2EC135108}"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420888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C117E-E3DB-46BF-8DD3-EDF2EC135108}"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69032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C117E-E3DB-46BF-8DD3-EDF2EC135108}" type="datetimeFigureOut">
              <a:rPr lang="en-US" smtClean="0"/>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296603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C117E-E3DB-46BF-8DD3-EDF2EC135108}" type="datetimeFigureOut">
              <a:rPr lang="en-US" smtClean="0"/>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331316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C117E-E3DB-46BF-8DD3-EDF2EC135108}" type="datetimeFigureOut">
              <a:rPr lang="en-US" smtClean="0"/>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180994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C117E-E3DB-46BF-8DD3-EDF2EC135108}"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47470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C117E-E3DB-46BF-8DD3-EDF2EC135108}"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05B03-4AE6-46D1-A1D3-780486D84B99}" type="slidenum">
              <a:rPr lang="en-US" smtClean="0"/>
              <a:t>‹#›</a:t>
            </a:fld>
            <a:endParaRPr lang="en-US"/>
          </a:p>
        </p:txBody>
      </p:sp>
    </p:spTree>
    <p:extLst>
      <p:ext uri="{BB962C8B-B14F-4D97-AF65-F5344CB8AC3E}">
        <p14:creationId xmlns:p14="http://schemas.microsoft.com/office/powerpoint/2010/main" val="807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C117E-E3DB-46BF-8DD3-EDF2EC135108}" type="datetimeFigureOut">
              <a:rPr lang="en-US" smtClean="0"/>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05B03-4AE6-46D1-A1D3-780486D84B99}" type="slidenum">
              <a:rPr lang="en-US" smtClean="0"/>
              <a:t>‹#›</a:t>
            </a:fld>
            <a:endParaRPr lang="en-US"/>
          </a:p>
        </p:txBody>
      </p:sp>
    </p:spTree>
    <p:extLst>
      <p:ext uri="{BB962C8B-B14F-4D97-AF65-F5344CB8AC3E}">
        <p14:creationId xmlns:p14="http://schemas.microsoft.com/office/powerpoint/2010/main" val="421491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1200" b="1" dirty="0" smtClean="0"/>
              <a:t>"</a:t>
            </a:r>
            <a:r>
              <a:rPr lang="en-US" sz="1200" b="1" dirty="0"/>
              <a:t>Why Can't </a:t>
            </a:r>
            <a:r>
              <a:rPr lang="en-US" sz="1200" b="1" dirty="0" smtClean="0"/>
              <a:t>My Student Write</a:t>
            </a:r>
            <a:r>
              <a:rPr lang="en-US" sz="1200" b="1" dirty="0"/>
              <a:t>? </a:t>
            </a:r>
            <a:r>
              <a:rPr lang="en-US" sz="1200" b="1" dirty="0" smtClean="0"/>
              <a:t/>
            </a:r>
            <a:br>
              <a:rPr lang="en-US" sz="1200" b="1" dirty="0" smtClean="0"/>
            </a:br>
            <a:r>
              <a:rPr lang="en-US" sz="1200" b="1" dirty="0" smtClean="0"/>
              <a:t>A </a:t>
            </a:r>
            <a:r>
              <a:rPr lang="en-US" sz="1200" b="1" dirty="0"/>
              <a:t>task analysis of Handwriting and adaptations for writers and non-writers". </a:t>
            </a:r>
            <a:r>
              <a:rPr lang="en-US" sz="1100" dirty="0" smtClean="0"/>
              <a:t/>
            </a:r>
            <a:br>
              <a:rPr lang="en-US" sz="1100" dirty="0" smtClean="0"/>
            </a:br>
            <a:r>
              <a:rPr lang="en-US" sz="1100" dirty="0" smtClean="0"/>
              <a:t>Jennifer and Rachel’s In- Service at Center for Lifelong Learning </a:t>
            </a:r>
            <a:r>
              <a:rPr lang="en-US" sz="1100" dirty="0" smtClean="0"/>
              <a:t>began </a:t>
            </a:r>
            <a:r>
              <a:rPr lang="en-US" sz="1100" dirty="0"/>
              <a:t>with an introduction of important developmental milestones that are necessary for pre-writing skills, from crawling (important for neck/core strengthening, proximal stability at the shoulder joint, and weight bearing, as well as reciprocal movements), </a:t>
            </a:r>
            <a:r>
              <a:rPr lang="en-US" sz="1100" dirty="0" smtClean="0"/>
              <a:t>to the </a:t>
            </a:r>
            <a:r>
              <a:rPr lang="en-US" sz="1100" dirty="0"/>
              <a:t>development of fine motor </a:t>
            </a:r>
            <a:r>
              <a:rPr lang="en-US" sz="1100" dirty="0" smtClean="0"/>
              <a:t>skills. They discussed the important </a:t>
            </a:r>
            <a:r>
              <a:rPr lang="en-US" sz="1100" dirty="0"/>
              <a:t>components that must be present for pre-handwriting, including proprioception, cognition, and vision (visual motor and visual perceptual skills).</a:t>
            </a:r>
            <a:br>
              <a:rPr lang="en-US" sz="1100" dirty="0"/>
            </a:br>
            <a:r>
              <a:rPr lang="en-US" sz="1100"/>
              <a:t> </a:t>
            </a:r>
            <a:r>
              <a:rPr lang="en-US" sz="1100" smtClean="0"/>
              <a:t>After </a:t>
            </a:r>
            <a:r>
              <a:rPr lang="en-US" sz="1100" dirty="0"/>
              <a:t>staff had the basic understanding of the complexities of handwriting, </a:t>
            </a:r>
            <a:r>
              <a:rPr lang="en-US" sz="1100" dirty="0" smtClean="0"/>
              <a:t>they </a:t>
            </a:r>
            <a:r>
              <a:rPr lang="en-US" sz="1100" dirty="0"/>
              <a:t>moved onto adaptations for both writers and non-writers. </a:t>
            </a:r>
            <a:r>
              <a:rPr lang="en-US" sz="1100" dirty="0" smtClean="0"/>
              <a:t>Jennifer and Rachel presented to the staff  </a:t>
            </a:r>
            <a:r>
              <a:rPr lang="en-US" sz="1100" dirty="0"/>
              <a:t>different fine motor activities for their classrooms, as well as different types of pencils, pencil grips and slant </a:t>
            </a:r>
            <a:r>
              <a:rPr lang="en-US" sz="1100" dirty="0" smtClean="0"/>
              <a:t>boards.  They also spoke </a:t>
            </a:r>
            <a:r>
              <a:rPr lang="en-US" sz="1100" dirty="0"/>
              <a:t>about the prerequisites for typing for students who do not write.</a:t>
            </a:r>
          </a:p>
        </p:txBody>
      </p:sp>
      <p:pic>
        <p:nvPicPr>
          <p:cNvPr id="10" name="Content Placeholder 9"/>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424906"/>
            <a:ext cx="4038600" cy="3028950"/>
          </a:xfrm>
        </p:spPr>
      </p:pic>
      <p:pic>
        <p:nvPicPr>
          <p:cNvPr id="11" name="Content Placeholder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424906"/>
            <a:ext cx="4038600" cy="3028950"/>
          </a:xfrm>
        </p:spPr>
      </p:pic>
    </p:spTree>
    <p:extLst>
      <p:ext uri="{BB962C8B-B14F-4D97-AF65-F5344CB8AC3E}">
        <p14:creationId xmlns:p14="http://schemas.microsoft.com/office/powerpoint/2010/main" val="3863963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"Why Can't My Student Write?  A task analysis of Handwriting and adaptations for writers and non-writers".  Jennifer and Rachel’s In- Service at Center for Lifelong Learning began with an introduction of important developmental milestones that are necessary for pre-writing skills, from crawling (important for neck/core strengthening, proximal stability at the shoulder joint, and weight bearing, as well as reciprocal movements), to the development of fine motor skills. They discussed the important components that must be present for pre-handwriting, including proprioception, cognition, and vision (visual motor and visual perceptual skills).  After staff had the basic understanding of the complexities of handwriting, they moved onto adaptations for both writers and non-writers. Jennifer and Rachel presented to the staff  different fine motor activities for their classrooms, as well as different types of pencils, pencil grips and slant boards.  They also spoke about the prerequisites for typing for students who do not write.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Jennifer and Rachel held an In- Service at  Center for Lifelong Learning titled, "Why Can't my student write? A task analysis of Handwriting and adaptations for writers and non-writers". They began with an introduction of important developmental milestones that are necessary for pre-writing skills, from crawling (important for neck/core strengthening, proximal stability at the shoulder joint, and weight bearing, as well as reciprocal movements), to development of fine motor skills. They discussed the important components that must be present for pre-handwriting, including proprioception, cognition, and vision (visual motor and visual perceptual skills).   After staff had the basic understanding of the complexities of handwriting, they moved onto adaptations for both writers and non-writers. Jennifer and Rachel presented to the staff  different fine motor activities for their classrooms, as well as different types of pencils, pencil grips and slant boards.  They also spoke about the prerequisites for typing for students who do not write.</dc:title>
  <dc:creator>Roseanna</dc:creator>
  <cp:lastModifiedBy>Roseanna</cp:lastModifiedBy>
  <cp:revision>2</cp:revision>
  <cp:lastPrinted>2017-03-03T14:40:15Z</cp:lastPrinted>
  <dcterms:created xsi:type="dcterms:W3CDTF">2017-03-03T14:30:31Z</dcterms:created>
  <dcterms:modified xsi:type="dcterms:W3CDTF">2017-03-03T14:41:27Z</dcterms:modified>
</cp:coreProperties>
</file>