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7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85457D-DF59-4EE5-BCCA-7B39ED28EBC2}"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51F6A-473C-4D83-995F-8F060D6F8D79}" type="slidenum">
              <a:rPr lang="en-US" smtClean="0"/>
              <a:t>‹#›</a:t>
            </a:fld>
            <a:endParaRPr lang="en-US"/>
          </a:p>
        </p:txBody>
      </p:sp>
    </p:spTree>
    <p:extLst>
      <p:ext uri="{BB962C8B-B14F-4D97-AF65-F5344CB8AC3E}">
        <p14:creationId xmlns:p14="http://schemas.microsoft.com/office/powerpoint/2010/main" val="3120589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5457D-DF59-4EE5-BCCA-7B39ED28EBC2}"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51F6A-473C-4D83-995F-8F060D6F8D79}" type="slidenum">
              <a:rPr lang="en-US" smtClean="0"/>
              <a:t>‹#›</a:t>
            </a:fld>
            <a:endParaRPr lang="en-US"/>
          </a:p>
        </p:txBody>
      </p:sp>
    </p:spTree>
    <p:extLst>
      <p:ext uri="{BB962C8B-B14F-4D97-AF65-F5344CB8AC3E}">
        <p14:creationId xmlns:p14="http://schemas.microsoft.com/office/powerpoint/2010/main" val="3770178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5457D-DF59-4EE5-BCCA-7B39ED28EBC2}"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51F6A-473C-4D83-995F-8F060D6F8D79}" type="slidenum">
              <a:rPr lang="en-US" smtClean="0"/>
              <a:t>‹#›</a:t>
            </a:fld>
            <a:endParaRPr lang="en-US"/>
          </a:p>
        </p:txBody>
      </p:sp>
    </p:spTree>
    <p:extLst>
      <p:ext uri="{BB962C8B-B14F-4D97-AF65-F5344CB8AC3E}">
        <p14:creationId xmlns:p14="http://schemas.microsoft.com/office/powerpoint/2010/main" val="3724493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5457D-DF59-4EE5-BCCA-7B39ED28EBC2}"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51F6A-473C-4D83-995F-8F060D6F8D79}" type="slidenum">
              <a:rPr lang="en-US" smtClean="0"/>
              <a:t>‹#›</a:t>
            </a:fld>
            <a:endParaRPr lang="en-US"/>
          </a:p>
        </p:txBody>
      </p:sp>
    </p:spTree>
    <p:extLst>
      <p:ext uri="{BB962C8B-B14F-4D97-AF65-F5344CB8AC3E}">
        <p14:creationId xmlns:p14="http://schemas.microsoft.com/office/powerpoint/2010/main" val="2686437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5457D-DF59-4EE5-BCCA-7B39ED28EBC2}"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51F6A-473C-4D83-995F-8F060D6F8D79}" type="slidenum">
              <a:rPr lang="en-US" smtClean="0"/>
              <a:t>‹#›</a:t>
            </a:fld>
            <a:endParaRPr lang="en-US"/>
          </a:p>
        </p:txBody>
      </p:sp>
    </p:spTree>
    <p:extLst>
      <p:ext uri="{BB962C8B-B14F-4D97-AF65-F5344CB8AC3E}">
        <p14:creationId xmlns:p14="http://schemas.microsoft.com/office/powerpoint/2010/main" val="1629635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85457D-DF59-4EE5-BCCA-7B39ED28EBC2}" type="datetimeFigureOut">
              <a:rPr lang="en-US" smtClean="0"/>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51F6A-473C-4D83-995F-8F060D6F8D79}" type="slidenum">
              <a:rPr lang="en-US" smtClean="0"/>
              <a:t>‹#›</a:t>
            </a:fld>
            <a:endParaRPr lang="en-US"/>
          </a:p>
        </p:txBody>
      </p:sp>
    </p:spTree>
    <p:extLst>
      <p:ext uri="{BB962C8B-B14F-4D97-AF65-F5344CB8AC3E}">
        <p14:creationId xmlns:p14="http://schemas.microsoft.com/office/powerpoint/2010/main" val="2770318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85457D-DF59-4EE5-BCCA-7B39ED28EBC2}" type="datetimeFigureOut">
              <a:rPr lang="en-US" smtClean="0"/>
              <a:t>3/8/2017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951F6A-473C-4D83-995F-8F060D6F8D79}" type="slidenum">
              <a:rPr lang="en-US" smtClean="0"/>
              <a:t>‹#›</a:t>
            </a:fld>
            <a:endParaRPr lang="en-US"/>
          </a:p>
        </p:txBody>
      </p:sp>
    </p:spTree>
    <p:extLst>
      <p:ext uri="{BB962C8B-B14F-4D97-AF65-F5344CB8AC3E}">
        <p14:creationId xmlns:p14="http://schemas.microsoft.com/office/powerpoint/2010/main" val="310560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85457D-DF59-4EE5-BCCA-7B39ED28EBC2}" type="datetimeFigureOut">
              <a:rPr lang="en-US" smtClean="0"/>
              <a:t>3/8/2017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951F6A-473C-4D83-995F-8F060D6F8D79}" type="slidenum">
              <a:rPr lang="en-US" smtClean="0"/>
              <a:t>‹#›</a:t>
            </a:fld>
            <a:endParaRPr lang="en-US"/>
          </a:p>
        </p:txBody>
      </p:sp>
    </p:spTree>
    <p:extLst>
      <p:ext uri="{BB962C8B-B14F-4D97-AF65-F5344CB8AC3E}">
        <p14:creationId xmlns:p14="http://schemas.microsoft.com/office/powerpoint/2010/main" val="700591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5457D-DF59-4EE5-BCCA-7B39ED28EBC2}" type="datetimeFigureOut">
              <a:rPr lang="en-US" smtClean="0"/>
              <a:t>3/8/2017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951F6A-473C-4D83-995F-8F060D6F8D79}" type="slidenum">
              <a:rPr lang="en-US" smtClean="0"/>
              <a:t>‹#›</a:t>
            </a:fld>
            <a:endParaRPr lang="en-US"/>
          </a:p>
        </p:txBody>
      </p:sp>
    </p:spTree>
    <p:extLst>
      <p:ext uri="{BB962C8B-B14F-4D97-AF65-F5344CB8AC3E}">
        <p14:creationId xmlns:p14="http://schemas.microsoft.com/office/powerpoint/2010/main" val="3463144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5457D-DF59-4EE5-BCCA-7B39ED28EBC2}" type="datetimeFigureOut">
              <a:rPr lang="en-US" smtClean="0"/>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51F6A-473C-4D83-995F-8F060D6F8D79}" type="slidenum">
              <a:rPr lang="en-US" smtClean="0"/>
              <a:t>‹#›</a:t>
            </a:fld>
            <a:endParaRPr lang="en-US"/>
          </a:p>
        </p:txBody>
      </p:sp>
    </p:spTree>
    <p:extLst>
      <p:ext uri="{BB962C8B-B14F-4D97-AF65-F5344CB8AC3E}">
        <p14:creationId xmlns:p14="http://schemas.microsoft.com/office/powerpoint/2010/main" val="4142711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5457D-DF59-4EE5-BCCA-7B39ED28EBC2}" type="datetimeFigureOut">
              <a:rPr lang="en-US" smtClean="0"/>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51F6A-473C-4D83-995F-8F060D6F8D79}" type="slidenum">
              <a:rPr lang="en-US" smtClean="0"/>
              <a:t>‹#›</a:t>
            </a:fld>
            <a:endParaRPr lang="en-US"/>
          </a:p>
        </p:txBody>
      </p:sp>
    </p:spTree>
    <p:extLst>
      <p:ext uri="{BB962C8B-B14F-4D97-AF65-F5344CB8AC3E}">
        <p14:creationId xmlns:p14="http://schemas.microsoft.com/office/powerpoint/2010/main" val="735161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85457D-DF59-4EE5-BCCA-7B39ED28EBC2}" type="datetimeFigureOut">
              <a:rPr lang="en-US" smtClean="0"/>
              <a:t>3/8/2017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51F6A-473C-4D83-995F-8F060D6F8D79}" type="slidenum">
              <a:rPr lang="en-US" smtClean="0"/>
              <a:t>‹#›</a:t>
            </a:fld>
            <a:endParaRPr lang="en-US"/>
          </a:p>
        </p:txBody>
      </p:sp>
    </p:spTree>
    <p:extLst>
      <p:ext uri="{BB962C8B-B14F-4D97-AF65-F5344CB8AC3E}">
        <p14:creationId xmlns:p14="http://schemas.microsoft.com/office/powerpoint/2010/main" val="4286521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33401"/>
            <a:ext cx="8153400" cy="2057399"/>
          </a:xfrm>
        </p:spPr>
        <p:txBody>
          <a:bodyPr>
            <a:noAutofit/>
          </a:bodyPr>
          <a:lstStyle/>
          <a:p>
            <a:r>
              <a:rPr lang="en-US" sz="1400" b="1" dirty="0"/>
              <a:t>ALC – “Planting The Seeds of Independence” </a:t>
            </a:r>
            <a:r>
              <a:rPr lang="en-US" sz="1400" b="1" dirty="0" smtClean="0"/>
              <a:t>Garden Program</a:t>
            </a:r>
            <a:r>
              <a:rPr lang="en-US" sz="1400" b="1" dirty="0"/>
              <a:t/>
            </a:r>
            <a:br>
              <a:rPr lang="en-US" sz="1400" b="1" dirty="0"/>
            </a:br>
            <a:r>
              <a:rPr lang="en-US" sz="1400" b="1" dirty="0"/>
              <a:t> </a:t>
            </a:r>
            <a:br>
              <a:rPr lang="en-US" sz="1400" b="1" dirty="0"/>
            </a:br>
            <a:r>
              <a:rPr lang="en-US" sz="1400" b="1" dirty="0"/>
              <a:t>The students of the Academy Learning Center created a beautiful flower garden on the campus grounds for all to enjoy.  The students initially worked together to paint a garden stone to represent each and every class at ALC.  Together, these beautiful painted pavers formed the outline of their garden; which was plotted out, planted, watered and maintained by various students over the course of many months.  Through this project, the students learned how to plant, care for and enjoy the many fragrant flowers that grew throughout the summer and fall.  This coming spring, the students will be working to turn-over the garden and prepare it for new growth.  We are all looking forward to watching their skills and accomplishments grow right along with their garden.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24200"/>
            <a:ext cx="23622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Roseanna\Pictures\Web Site Pictures\IMG_3930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1" y="3124200"/>
            <a:ext cx="27432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124200"/>
            <a:ext cx="2876550" cy="2998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3449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11</Words>
  <Application>Microsoft Office PowerPoint</Application>
  <PresentationFormat>On-screen Show (4:3)</PresentationFormat>
  <Paragraphs>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ALC – “Planting The Seeds of Independence” Garden Program   The students of the Academy Learning Center created a beautiful flower garden on the campus grounds for all to enjoy.  The students initially worked together to paint a garden stone to represent each and every class at ALC.  Together, these beautiful painted pavers formed the outline of their garden; which was plotted out, planted, watered and maintained by various students over the course of many months.  Through this project, the students learned how to plant, care for and enjoy the many fragrant flowers that grew throughout the summer and fall.  This coming spring, the students will be working to turn-over the garden and prepare it for new growth.  We are all looking forward to watching their skills and accomplishments grow right along with their garden.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 – “Planting The Seeds of Independence” garden program   The students of the Academy Learning Center created a beautiful flower garden on the campus grounds for all to enjoy.  The students initially worked together to paint a garden stone to represent each and every class at ALC.  Together, these beautiful painted pavers formed the outline of their garden; which was plotted out, planted, watered and maintained by various students over the course of many months.  Through this project, the students learned how to plant, care for and enjoy the many fragrant flowers that grew throughout the summer and fall.  This coming spring, the students will be working to turn-over the garden and prepare it for new growth.  We are all looking forward to watching their skills and accomplishments grow right along with their garden.</dc:title>
  <dc:creator>Roseanna</dc:creator>
  <cp:lastModifiedBy>Roseanna</cp:lastModifiedBy>
  <cp:revision>2</cp:revision>
  <dcterms:created xsi:type="dcterms:W3CDTF">2017-03-08T20:18:07Z</dcterms:created>
  <dcterms:modified xsi:type="dcterms:W3CDTF">2017-03-08T20:22:18Z</dcterms:modified>
</cp:coreProperties>
</file>